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4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98" r:id="rId60"/>
    <p:sldId id="399" r:id="rId61"/>
    <p:sldId id="400" r:id="rId62"/>
    <p:sldId id="318" r:id="rId63"/>
    <p:sldId id="319" r:id="rId64"/>
    <p:sldId id="320" r:id="rId65"/>
    <p:sldId id="321" r:id="rId66"/>
    <p:sldId id="322" r:id="rId67"/>
    <p:sldId id="323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9" r:id="rId81"/>
    <p:sldId id="337" r:id="rId82"/>
    <p:sldId id="338" r:id="rId83"/>
    <p:sldId id="340" r:id="rId84"/>
    <p:sldId id="341" r:id="rId85"/>
    <p:sldId id="342" r:id="rId86"/>
    <p:sldId id="347" r:id="rId87"/>
    <p:sldId id="343" r:id="rId88"/>
    <p:sldId id="344" r:id="rId89"/>
    <p:sldId id="345" r:id="rId90"/>
    <p:sldId id="346" r:id="rId91"/>
    <p:sldId id="348" r:id="rId92"/>
    <p:sldId id="349" r:id="rId93"/>
    <p:sldId id="350" r:id="rId94"/>
    <p:sldId id="351" r:id="rId95"/>
    <p:sldId id="354" r:id="rId96"/>
    <p:sldId id="355" r:id="rId97"/>
    <p:sldId id="356" r:id="rId98"/>
    <p:sldId id="357" r:id="rId99"/>
    <p:sldId id="358" r:id="rId100"/>
    <p:sldId id="401" r:id="rId101"/>
    <p:sldId id="360" r:id="rId102"/>
    <p:sldId id="362" r:id="rId103"/>
    <p:sldId id="361" r:id="rId104"/>
    <p:sldId id="363" r:id="rId105"/>
    <p:sldId id="364" r:id="rId106"/>
    <p:sldId id="368" r:id="rId107"/>
    <p:sldId id="366" r:id="rId108"/>
    <p:sldId id="367" r:id="rId109"/>
    <p:sldId id="369" r:id="rId110"/>
    <p:sldId id="370" r:id="rId111"/>
    <p:sldId id="371" r:id="rId112"/>
    <p:sldId id="372" r:id="rId113"/>
    <p:sldId id="376" r:id="rId114"/>
    <p:sldId id="373" r:id="rId115"/>
    <p:sldId id="374" r:id="rId116"/>
    <p:sldId id="375" r:id="rId117"/>
    <p:sldId id="377" r:id="rId118"/>
    <p:sldId id="378" r:id="rId119"/>
    <p:sldId id="379" r:id="rId120"/>
    <p:sldId id="380" r:id="rId121"/>
    <p:sldId id="381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402" r:id="rId138"/>
    <p:sldId id="403" r:id="rId139"/>
    <p:sldId id="404" r:id="rId140"/>
    <p:sldId id="406" r:id="rId141"/>
    <p:sldId id="405" r:id="rId142"/>
    <p:sldId id="407" r:id="rId143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4" autoAdjust="0"/>
  </p:normalViewPr>
  <p:slideViewPr>
    <p:cSldViewPr>
      <p:cViewPr>
        <p:scale>
          <a:sx n="90" d="100"/>
          <a:sy n="90" d="100"/>
        </p:scale>
        <p:origin x="-2208" y="-4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18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96.emf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99.e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02.e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0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09.emf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12.emf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15.emf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18.emf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120.emf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2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24.emf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27.emf"/><Relationship Id="rId4" Type="http://schemas.openxmlformats.org/officeDocument/2006/relationships/package" Target="../embeddings/Microsoft_Excel_Worksheet30.xlsx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30.emf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9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2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5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8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1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4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67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0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73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74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77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80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83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87.e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90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93.e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45939"/>
              </p:ext>
            </p:extLst>
          </p:nvPr>
        </p:nvGraphicFramePr>
        <p:xfrm>
          <a:off x="-1332656" y="1196752"/>
          <a:ext cx="11895530" cy="319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1" name="Worksheet" r:id="rId3" imgW="13515939" imgH="3628987" progId="Excel.Sheet.12">
                  <p:embed/>
                </p:oleObj>
              </mc:Choice>
              <mc:Fallback>
                <p:oleObj name="Worksheet" r:id="rId3" imgW="13515939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332656" y="1196752"/>
                        <a:ext cx="11895530" cy="3193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94101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mu_references_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620688"/>
            <a:ext cx="9782175" cy="49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9230863" y="35384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30863" y="42855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45159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u_references_eo_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1107504"/>
            <a:ext cx="11468100" cy="83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1032167" y="592580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1032168" y="635785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92918" y="117204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77152" y="16463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76714" y="21328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92480" y="26369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92480" y="30864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08246" y="364502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92480" y="41666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08246" y="45266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852004" y="449335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371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12545"/>
              </p:ext>
            </p:extLst>
          </p:nvPr>
        </p:nvGraphicFramePr>
        <p:xfrm>
          <a:off x="-396552" y="548680"/>
          <a:ext cx="9816752" cy="5695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5" name="Worksheet" r:id="rId3" imgW="17087797" imgH="9915470" progId="Excel.Sheet.12">
                  <p:embed/>
                </p:oleObj>
              </mc:Choice>
              <mc:Fallback>
                <p:oleObj name="Worksheet" r:id="rId3" imgW="17087797" imgH="99154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96552" y="548680"/>
                        <a:ext cx="9816752" cy="5695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86397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38158" r="9847" b="6250"/>
          <a:stretch/>
        </p:blipFill>
        <p:spPr bwMode="auto">
          <a:xfrm>
            <a:off x="-900608" y="1124744"/>
            <a:ext cx="10635915" cy="406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7795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15132" r="10489" b="12171"/>
          <a:stretch/>
        </p:blipFill>
        <p:spPr bwMode="auto">
          <a:xfrm>
            <a:off x="-756592" y="836712"/>
            <a:ext cx="10467473" cy="531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612561" y="13407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12560" y="19888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327777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44471"/>
              </p:ext>
            </p:extLst>
          </p:nvPr>
        </p:nvGraphicFramePr>
        <p:xfrm>
          <a:off x="-252536" y="1484784"/>
          <a:ext cx="9888794" cy="3472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3" name="Worksheet" r:id="rId3" imgW="8705863" imgH="3057538" progId="Excel.Sheet.12">
                  <p:embed/>
                </p:oleObj>
              </mc:Choice>
              <mc:Fallback>
                <p:oleObj name="Worksheet" r:id="rId3" imgW="8705863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2536" y="1484784"/>
                        <a:ext cx="9888794" cy="3472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82431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571500"/>
            <a:ext cx="97821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04879" y="306896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154603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04" y="-531440"/>
            <a:ext cx="10001250" cy="924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Elipse"/>
          <p:cNvSpPr/>
          <p:nvPr/>
        </p:nvSpPr>
        <p:spPr>
          <a:xfrm>
            <a:off x="9710680" y="229213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710680" y="27307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710680" y="31409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710680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8" name="17 Elipse"/>
          <p:cNvSpPr/>
          <p:nvPr/>
        </p:nvSpPr>
        <p:spPr>
          <a:xfrm>
            <a:off x="9710680" y="39330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710680" y="509438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20" name="19 Elipse"/>
          <p:cNvSpPr/>
          <p:nvPr/>
        </p:nvSpPr>
        <p:spPr>
          <a:xfrm>
            <a:off x="9710680" y="553078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21" name="20 Elipse"/>
          <p:cNvSpPr/>
          <p:nvPr/>
        </p:nvSpPr>
        <p:spPr>
          <a:xfrm>
            <a:off x="9710680" y="589082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670773" y="58575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710680" y="14127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4" name="23 Elipse"/>
          <p:cNvSpPr/>
          <p:nvPr/>
        </p:nvSpPr>
        <p:spPr>
          <a:xfrm>
            <a:off x="9710680" y="192870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26" name="25 Elipse"/>
          <p:cNvSpPr/>
          <p:nvPr/>
        </p:nvSpPr>
        <p:spPr>
          <a:xfrm>
            <a:off x="9710680" y="63228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670773" y="62895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0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445675"/>
              </p:ext>
            </p:extLst>
          </p:nvPr>
        </p:nvGraphicFramePr>
        <p:xfrm>
          <a:off x="387490" y="-1251520"/>
          <a:ext cx="8735094" cy="870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6" name="Worksheet" r:id="rId3" imgW="9753504" imgH="9724897" progId="Excel.Sheet.12">
                  <p:embed/>
                </p:oleObj>
              </mc:Choice>
              <mc:Fallback>
                <p:oleObj name="Worksheet" r:id="rId3" imgW="9753504" imgH="97248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7490" y="-1251520"/>
                        <a:ext cx="8735094" cy="870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314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" t="9806" r="2865" b="15194"/>
          <a:stretch/>
        </p:blipFill>
        <p:spPr bwMode="auto">
          <a:xfrm>
            <a:off x="-1324303" y="488730"/>
            <a:ext cx="12029089" cy="548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412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9604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" t="37997" r="9990" b="28167"/>
          <a:stretch/>
        </p:blipFill>
        <p:spPr bwMode="auto">
          <a:xfrm>
            <a:off x="-684584" y="1844824"/>
            <a:ext cx="10531365" cy="2475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694914" y="206650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08498"/>
              </p:ext>
            </p:extLst>
          </p:nvPr>
        </p:nvGraphicFramePr>
        <p:xfrm>
          <a:off x="0" y="2662238"/>
          <a:ext cx="914400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5" name="Worksheet" r:id="rId3" imgW="9143977" imgH="1533493" progId="Excel.Sheet.12">
                  <p:embed/>
                </p:oleObj>
              </mc:Choice>
              <mc:Fallback>
                <p:oleObj name="Worksheet" r:id="rId3" imgW="914397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662238"/>
                        <a:ext cx="9144000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73056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428750"/>
            <a:ext cx="97821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1053" y="435322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547813"/>
            <a:ext cx="99250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68982" y="407707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982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353348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293337"/>
              </p:ext>
            </p:extLst>
          </p:nvPr>
        </p:nvGraphicFramePr>
        <p:xfrm>
          <a:off x="-828600" y="1268760"/>
          <a:ext cx="11066245" cy="4216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9" name="Worksheet" r:id="rId3" imgW="8525003" imgH="3248111" progId="Excel.Sheet.12">
                  <p:embed/>
                </p:oleObj>
              </mc:Choice>
              <mc:Fallback>
                <p:oleObj name="Worksheet" r:id="rId3" imgW="8525003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28600" y="1268760"/>
                        <a:ext cx="11066245" cy="4216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5073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843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20259" r="9849" b="19612"/>
          <a:stretch/>
        </p:blipFill>
        <p:spPr bwMode="auto">
          <a:xfrm>
            <a:off x="-756592" y="980728"/>
            <a:ext cx="10610193" cy="439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48783" y="17008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48783" y="11967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48783" y="21503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648783" y="256666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42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594059"/>
              </p:ext>
            </p:extLst>
          </p:nvPr>
        </p:nvGraphicFramePr>
        <p:xfrm>
          <a:off x="-540568" y="1052736"/>
          <a:ext cx="10085700" cy="4288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9" name="Worksheet" r:id="rId3" imgW="7639057" imgH="3248111" progId="Excel.Sheet.12">
                  <p:embed/>
                </p:oleObj>
              </mc:Choice>
              <mc:Fallback>
                <p:oleObj name="Worksheet" r:id="rId3" imgW="7639057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085700" cy="4288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14071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0546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3" y="1852392"/>
            <a:ext cx="9078593" cy="3153215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8388424" y="45811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388424" y="400330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Rectángulo"/>
          <p:cNvSpPr/>
          <p:nvPr/>
        </p:nvSpPr>
        <p:spPr>
          <a:xfrm>
            <a:off x="3923928" y="4509120"/>
            <a:ext cx="3744416" cy="27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9274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468"/>
            <a:ext cx="9144000" cy="2861064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2904152" y="32937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2915816" y="284487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00203" y="2582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00203" y="29989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05402" y="34465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271702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391169"/>
              </p:ext>
            </p:extLst>
          </p:nvPr>
        </p:nvGraphicFramePr>
        <p:xfrm>
          <a:off x="-756592" y="1412776"/>
          <a:ext cx="10615231" cy="373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1" name="Worksheet" r:id="rId3" imgW="9763221" imgH="3438414" progId="Excel.Sheet.12">
                  <p:embed/>
                </p:oleObj>
              </mc:Choice>
              <mc:Fallback>
                <p:oleObj name="Worksheet" r:id="rId3" imgW="9763221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56592" y="1412776"/>
                        <a:ext cx="10615231" cy="3737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2161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" t="22413" r="21845" b="16595"/>
          <a:stretch/>
        </p:blipFill>
        <p:spPr bwMode="auto">
          <a:xfrm>
            <a:off x="-23466" y="980728"/>
            <a:ext cx="9632731" cy="446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6342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408008"/>
              </p:ext>
            </p:extLst>
          </p:nvPr>
        </p:nvGraphicFramePr>
        <p:xfrm>
          <a:off x="-828600" y="548680"/>
          <a:ext cx="10497376" cy="5541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7" name="Worksheet" r:id="rId3" imgW="9763221" imgH="5153032" progId="Excel.Sheet.12">
                  <p:embed/>
                </p:oleObj>
              </mc:Choice>
              <mc:Fallback>
                <p:oleObj name="Worksheet" r:id="rId3" imgW="9763221" imgH="51530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28600" y="548680"/>
                        <a:ext cx="10497376" cy="5541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57065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1" t="48736" r="21121" b="29808"/>
          <a:stretch/>
        </p:blipFill>
        <p:spPr bwMode="auto">
          <a:xfrm>
            <a:off x="-612576" y="1988840"/>
            <a:ext cx="10562896" cy="220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392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7" t="32643" r="21638" b="41456"/>
          <a:stretch/>
        </p:blipFill>
        <p:spPr bwMode="auto">
          <a:xfrm>
            <a:off x="-684584" y="2023043"/>
            <a:ext cx="10578662" cy="266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998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228091"/>
              </p:ext>
            </p:extLst>
          </p:nvPr>
        </p:nvGraphicFramePr>
        <p:xfrm>
          <a:off x="-1044624" y="1484784"/>
          <a:ext cx="10877996" cy="397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1" name="Worksheet" r:id="rId3" imgW="8363046" imgH="3057480" progId="Excel.Sheet.12">
                  <p:embed/>
                </p:oleObj>
              </mc:Choice>
              <mc:Fallback>
                <p:oleObj name="Worksheet" r:id="rId3" imgW="8363046" imgH="3057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044624" y="1484784"/>
                        <a:ext cx="10877996" cy="3977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5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438207"/>
              </p:ext>
            </p:extLst>
          </p:nvPr>
        </p:nvGraphicFramePr>
        <p:xfrm>
          <a:off x="-1188640" y="260648"/>
          <a:ext cx="11391229" cy="637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7" name="Worksheet" r:id="rId3" imgW="8524855" imgH="4771980" progId="Excel.Sheet.12">
                  <p:embed/>
                </p:oleObj>
              </mc:Choice>
              <mc:Fallback>
                <p:oleObj name="Worksheet" r:id="rId3" imgW="8524855" imgH="47719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188640" y="260648"/>
                        <a:ext cx="11391229" cy="6376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32945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8" t="41686" r="20518" b="14483"/>
          <a:stretch/>
        </p:blipFill>
        <p:spPr bwMode="auto">
          <a:xfrm>
            <a:off x="-972616" y="1268760"/>
            <a:ext cx="10957035" cy="450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3829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1" t="20844" r="20862" b="14482"/>
          <a:stretch/>
        </p:blipFill>
        <p:spPr bwMode="auto">
          <a:xfrm>
            <a:off x="-828600" y="42371"/>
            <a:ext cx="10862442" cy="6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746248" y="32336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746248" y="620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3851920" y="4509120"/>
            <a:ext cx="589432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20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548930"/>
              </p:ext>
            </p:extLst>
          </p:nvPr>
        </p:nvGraphicFramePr>
        <p:xfrm>
          <a:off x="52388" y="1614488"/>
          <a:ext cx="9039225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9" name="Worksheet" r:id="rId4" imgW="9039240" imgH="3628987" progId="Excel.Sheet.12">
                  <p:embed/>
                </p:oleObj>
              </mc:Choice>
              <mc:Fallback>
                <p:oleObj name="Worksheet" r:id="rId4" imgW="9039240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8" y="1614488"/>
                        <a:ext cx="9039225" cy="362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2446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3" y="620688"/>
            <a:ext cx="97821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70732" y="31173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508728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476672"/>
            <a:ext cx="9934575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20964" y="26991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9020964" y="24208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20964" y="29871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20964" y="50131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20964" y="539074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775645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844091"/>
              </p:ext>
            </p:extLst>
          </p:nvPr>
        </p:nvGraphicFramePr>
        <p:xfrm>
          <a:off x="-252536" y="836712"/>
          <a:ext cx="9600728" cy="5575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3" name="Worksheet" r:id="rId3" imgW="9201205" imgH="5343605" progId="Excel.Sheet.12">
                  <p:embed/>
                </p:oleObj>
              </mc:Choice>
              <mc:Fallback>
                <p:oleObj name="Worksheet" r:id="rId3" imgW="9201205" imgH="534360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2536" y="836712"/>
                        <a:ext cx="9600728" cy="5575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1596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013" y="244475"/>
            <a:ext cx="9853613" cy="6367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582279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3732837" y="17649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623085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519491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29800" cy="817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8328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728663"/>
            <a:ext cx="40671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278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-582613"/>
            <a:ext cx="8724900" cy="802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57917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190500"/>
            <a:ext cx="40671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8414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013" y="-685800"/>
            <a:ext cx="9853613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418338" y="486916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56406" y="44371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418338" y="522920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428971" y="56067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428971" y="601307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78731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82459"/>
              </p:ext>
            </p:extLst>
          </p:nvPr>
        </p:nvGraphicFramePr>
        <p:xfrm>
          <a:off x="-972616" y="1196752"/>
          <a:ext cx="11377225" cy="4481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7" name="Worksheet" r:id="rId3" imgW="7762960" imgH="3057538" progId="Excel.Sheet.12">
                  <p:embed/>
                </p:oleObj>
              </mc:Choice>
              <mc:Fallback>
                <p:oleObj name="Worksheet" r:id="rId3" imgW="7762960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72616" y="1196752"/>
                        <a:ext cx="11377225" cy="4481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81709"/>
              </p:ext>
            </p:extLst>
          </p:nvPr>
        </p:nvGraphicFramePr>
        <p:xfrm>
          <a:off x="-252536" y="260648"/>
          <a:ext cx="9672736" cy="6292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1" name="Worksheet" r:id="rId3" imgW="9677380" imgH="6295931" progId="Excel.Sheet.12">
                  <p:embed/>
                </p:oleObj>
              </mc:Choice>
              <mc:Fallback>
                <p:oleObj name="Worksheet" r:id="rId3" imgW="9677380" imgH="62959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2536" y="260648"/>
                        <a:ext cx="9672736" cy="6292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394147"/>
              </p:ext>
            </p:extLst>
          </p:nvPr>
        </p:nvGraphicFramePr>
        <p:xfrm>
          <a:off x="-19654" y="1052736"/>
          <a:ext cx="9022641" cy="4457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Worksheet" r:id="rId3" imgW="9658484" imgH="4772156" progId="Excel.Sheet.12">
                  <p:embed/>
                </p:oleObj>
              </mc:Choice>
              <mc:Fallback>
                <p:oleObj name="Worksheet" r:id="rId3" imgW="9658484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9654" y="1052736"/>
                        <a:ext cx="9022641" cy="4457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49627"/>
              </p:ext>
            </p:extLst>
          </p:nvPr>
        </p:nvGraphicFramePr>
        <p:xfrm>
          <a:off x="-756592" y="1196752"/>
          <a:ext cx="10369971" cy="4383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" name="Worksheet" r:id="rId3" imgW="8134398" imgH="3438414" progId="Excel.Sheet.12">
                  <p:embed/>
                </p:oleObj>
              </mc:Choice>
              <mc:Fallback>
                <p:oleObj name="Worksheet" r:id="rId3" imgW="8134398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56592" y="1196752"/>
                        <a:ext cx="10369971" cy="4383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212935"/>
              </p:ext>
            </p:extLst>
          </p:nvPr>
        </p:nvGraphicFramePr>
        <p:xfrm>
          <a:off x="-1260648" y="1484784"/>
          <a:ext cx="11553553" cy="3715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0" name="Worksheet" r:id="rId3" imgW="10096598" imgH="3248111" progId="Excel.Sheet.12">
                  <p:embed/>
                </p:oleObj>
              </mc:Choice>
              <mc:Fallback>
                <p:oleObj name="Worksheet" r:id="rId3" imgW="10096598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260648" y="1484784"/>
                        <a:ext cx="11553553" cy="3715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Self-contained 'average yearly turnover' CA mock-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836712"/>
            <a:ext cx="123634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51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Self-contained 'average yearly turnover' EO mock-up_E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0"/>
            <a:ext cx="1501140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673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833439"/>
              </p:ext>
            </p:extLst>
          </p:nvPr>
        </p:nvGraphicFramePr>
        <p:xfrm>
          <a:off x="-900608" y="980728"/>
          <a:ext cx="10529116" cy="415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0" name="Worksheet" r:id="rId3" imgW="9201205" imgH="3628987" progId="Excel.Sheet.12">
                  <p:embed/>
                </p:oleObj>
              </mc:Choice>
              <mc:Fallback>
                <p:oleObj name="Worksheet" r:id="rId3" imgW="9201205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00608" y="980728"/>
                        <a:ext cx="10529116" cy="415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0927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012198"/>
              </p:ext>
            </p:extLst>
          </p:nvPr>
        </p:nvGraphicFramePr>
        <p:xfrm>
          <a:off x="-1836712" y="548680"/>
          <a:ext cx="11688960" cy="5774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7" name="Worksheet" r:id="rId3" imgW="9658484" imgH="4772156" progId="Excel.Sheet.12">
                  <p:embed/>
                </p:oleObj>
              </mc:Choice>
              <mc:Fallback>
                <p:oleObj name="Worksheet" r:id="rId3" imgW="9658484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836712" y="548680"/>
                        <a:ext cx="11688960" cy="5774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517331"/>
              </p:ext>
            </p:extLst>
          </p:nvPr>
        </p:nvGraphicFramePr>
        <p:xfrm>
          <a:off x="0" y="1138238"/>
          <a:ext cx="9144000" cy="458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6" name="Worksheet" r:id="rId3" imgW="9143977" imgH="4581583" progId="Excel.Sheet.12">
                  <p:embed/>
                </p:oleObj>
              </mc:Choice>
              <mc:Fallback>
                <p:oleObj name="Worksheet" r:id="rId3" imgW="9143977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138238"/>
                        <a:ext cx="9144000" cy="458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065484"/>
              </p:ext>
            </p:extLst>
          </p:nvPr>
        </p:nvGraphicFramePr>
        <p:xfrm>
          <a:off x="-684584" y="1340768"/>
          <a:ext cx="10051400" cy="3305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7" name="Worksheet" r:id="rId3" imgW="9877406" imgH="3248111" progId="Excel.Sheet.12">
                  <p:embed/>
                </p:oleObj>
              </mc:Choice>
              <mc:Fallback>
                <p:oleObj name="Worksheet" r:id="rId3" imgW="9877406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684584" y="1340768"/>
                        <a:ext cx="10051400" cy="3305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963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399940"/>
              </p:ext>
            </p:extLst>
          </p:nvPr>
        </p:nvGraphicFramePr>
        <p:xfrm>
          <a:off x="-1404664" y="764704"/>
          <a:ext cx="11270779" cy="49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3" name="Worksheet" r:id="rId3" imgW="10468037" imgH="4581583" progId="Excel.Sheet.12">
                  <p:embed/>
                </p:oleObj>
              </mc:Choice>
              <mc:Fallback>
                <p:oleObj name="Worksheet" r:id="rId3" imgW="10468037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404664" y="764704"/>
                        <a:ext cx="11270779" cy="49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033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7034" r="8154" b="38698"/>
          <a:stretch/>
        </p:blipFill>
        <p:spPr bwMode="auto">
          <a:xfrm>
            <a:off x="-1476672" y="1717377"/>
            <a:ext cx="11382703" cy="250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928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848" r="9177" b="54341"/>
          <a:stretch/>
        </p:blipFill>
        <p:spPr bwMode="auto">
          <a:xfrm>
            <a:off x="-759159" y="2286001"/>
            <a:ext cx="10783614" cy="14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66451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59553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852935"/>
              </p:ext>
            </p:extLst>
          </p:nvPr>
        </p:nvGraphicFramePr>
        <p:xfrm>
          <a:off x="-1836712" y="2132856"/>
          <a:ext cx="12839814" cy="2150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4" name="Worksheet" r:id="rId3" imgW="9163143" imgH="1533493" progId="Excel.Sheet.12">
                  <p:embed/>
                </p:oleObj>
              </mc:Choice>
              <mc:Fallback>
                <p:oleObj name="Worksheet" r:id="rId3" imgW="9163143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836712" y="2132856"/>
                        <a:ext cx="12839814" cy="2150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080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792349"/>
              </p:ext>
            </p:extLst>
          </p:nvPr>
        </p:nvGraphicFramePr>
        <p:xfrm>
          <a:off x="-756592" y="1268760"/>
          <a:ext cx="10901833" cy="4020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8" name="Worksheet" r:id="rId3" imgW="7258170" imgH="2676391" progId="Excel.Sheet.12">
                  <p:embed/>
                </p:oleObj>
              </mc:Choice>
              <mc:Fallback>
                <p:oleObj name="Worksheet" r:id="rId3" imgW="7258170" imgH="2676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56592" y="1268760"/>
                        <a:ext cx="10901833" cy="4020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5338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23707" r="9124" b="51294"/>
          <a:stretch/>
        </p:blipFill>
        <p:spPr bwMode="auto">
          <a:xfrm>
            <a:off x="-612576" y="2276872"/>
            <a:ext cx="1081514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2723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48061" r="9607" b="30172"/>
          <a:stretch/>
        </p:blipFill>
        <p:spPr bwMode="auto">
          <a:xfrm>
            <a:off x="-828600" y="2719551"/>
            <a:ext cx="10578662" cy="159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4788024" y="28206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164288" y="28206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7075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16539"/>
              </p:ext>
            </p:extLst>
          </p:nvPr>
        </p:nvGraphicFramePr>
        <p:xfrm>
          <a:off x="-1692696" y="1844824"/>
          <a:ext cx="12961440" cy="205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8" name="Worksheet" r:id="rId3" imgW="9648767" imgH="1533493" progId="Excel.Sheet.12">
                  <p:embed/>
                </p:oleObj>
              </mc:Choice>
              <mc:Fallback>
                <p:oleObj name="Worksheet" r:id="rId3" imgW="964876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92696" y="1844824"/>
                        <a:ext cx="12961440" cy="2058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5092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0" y="932983"/>
            <a:ext cx="8981005" cy="504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7371368" y="242912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371367" y="28934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371368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7371368" y="33809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387134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7387135" y="39645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7387135" y="420461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7387134" y="471832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7387135" y="496587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7387135" y="52374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7328470" y="52113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8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24144"/>
            <a:ext cx="949642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551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455607"/>
              </p:ext>
            </p:extLst>
          </p:nvPr>
        </p:nvGraphicFramePr>
        <p:xfrm>
          <a:off x="0" y="1628800"/>
          <a:ext cx="9281688" cy="332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2" name="Worksheet" r:id="rId3" imgW="8525003" imgH="3057538" progId="Excel.Sheet.12">
                  <p:embed/>
                </p:oleObj>
              </mc:Choice>
              <mc:Fallback>
                <p:oleObj name="Worksheet" r:id="rId3" imgW="8525003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628800"/>
                        <a:ext cx="9281688" cy="3328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206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965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46121" r="10334" b="29957"/>
          <a:stretch/>
        </p:blipFill>
        <p:spPr bwMode="auto">
          <a:xfrm>
            <a:off x="-756592" y="2494325"/>
            <a:ext cx="10736317" cy="174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863169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459714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666973"/>
              </p:ext>
            </p:extLst>
          </p:nvPr>
        </p:nvGraphicFramePr>
        <p:xfrm>
          <a:off x="319088" y="1900238"/>
          <a:ext cx="8505825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3" name="Worksheet" r:id="rId3" imgW="8505837" imgH="3057538" progId="Excel.Sheet.12">
                  <p:embed/>
                </p:oleObj>
              </mc:Choice>
              <mc:Fallback>
                <p:oleObj name="Worksheet" r:id="rId3" imgW="8505837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088" y="1900238"/>
                        <a:ext cx="8505825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828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489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09688"/>
            <a:ext cx="96869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100392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115728" y="45091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440160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83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7996852" y="47971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996422" y="51647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956376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023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10134"/>
            <a:ext cx="96774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830347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830347" y="34641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830347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20472" y="57167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20472" y="536568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9076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696027"/>
              </p:ext>
            </p:extLst>
          </p:nvPr>
        </p:nvGraphicFramePr>
        <p:xfrm>
          <a:off x="-252536" y="213940"/>
          <a:ext cx="9572083" cy="6617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8" name="Worksheet" r:id="rId3" imgW="9382065" imgH="6486504" progId="Excel.Sheet.12">
                  <p:embed/>
                </p:oleObj>
              </mc:Choice>
              <mc:Fallback>
                <p:oleObj name="Worksheet" r:id="rId3" imgW="9382065" imgH="64865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2536" y="213940"/>
                        <a:ext cx="9572083" cy="6617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66228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20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34698" r="8639" b="37285"/>
          <a:stretch/>
        </p:blipFill>
        <p:spPr bwMode="auto">
          <a:xfrm>
            <a:off x="-900608" y="2060848"/>
            <a:ext cx="10736317" cy="204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08504" y="2668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494259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de the web of d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681277"/>
              </p:ext>
            </p:extLst>
          </p:nvPr>
        </p:nvGraphicFramePr>
        <p:xfrm>
          <a:off x="-1620688" y="1772816"/>
          <a:ext cx="12442114" cy="2278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7" name="Worksheet" r:id="rId3" imgW="8372486" imgH="1533493" progId="Excel.Sheet.12">
                  <p:embed/>
                </p:oleObj>
              </mc:Choice>
              <mc:Fallback>
                <p:oleObj name="Worksheet" r:id="rId3" imgW="8372486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20688" y="1772816"/>
                        <a:ext cx="12442114" cy="2278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25887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861414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61414" y="44453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1414" y="55172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61414" y="52292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1414" y="71734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61414" y="812528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61414" y="85415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861414" y="48616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136698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980728"/>
            <a:ext cx="9686925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225806" y="45117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225806" y="515841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223209" y="49467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225806" y="473863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4257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63214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566574"/>
              </p:ext>
            </p:extLst>
          </p:nvPr>
        </p:nvGraphicFramePr>
        <p:xfrm>
          <a:off x="251520" y="764704"/>
          <a:ext cx="8295059" cy="5548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6" name="Worksheet" r:id="rId3" imgW="9982143" imgH="6677077" progId="Excel.Sheet.12">
                  <p:embed/>
                </p:oleObj>
              </mc:Choice>
              <mc:Fallback>
                <p:oleObj name="Worksheet" r:id="rId3" imgW="9982143" imgH="66770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764704"/>
                        <a:ext cx="8295059" cy="5548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0657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9483" r="9245" b="19827"/>
          <a:stretch/>
        </p:blipFill>
        <p:spPr bwMode="auto">
          <a:xfrm>
            <a:off x="-1044624" y="693683"/>
            <a:ext cx="10641724" cy="51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2310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21014" r="10219" b="30926"/>
          <a:stretch/>
        </p:blipFill>
        <p:spPr bwMode="auto">
          <a:xfrm>
            <a:off x="-540568" y="1700808"/>
            <a:ext cx="10421007" cy="351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761598" y="19813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761598" y="2555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6159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61598" y="29249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424920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6347</TotalTime>
  <Words>424</Words>
  <Application>Microsoft Office PowerPoint</Application>
  <PresentationFormat>Presentación en pantalla (4:3)</PresentationFormat>
  <Paragraphs>303</Paragraphs>
  <Slides>142</Slides>
  <Notes>6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142</vt:i4>
      </vt:variant>
    </vt:vector>
  </HeadingPairs>
  <TitlesOfParts>
    <vt:vector size="144" baseType="lpstr">
      <vt:lpstr>Tema de Office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144</cp:revision>
  <dcterms:created xsi:type="dcterms:W3CDTF">2017-07-26T08:01:18Z</dcterms:created>
  <dcterms:modified xsi:type="dcterms:W3CDTF">2017-08-30T09:30:49Z</dcterms:modified>
</cp:coreProperties>
</file>